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285" r:id="rId124"/>
    <p:sldId id="1286" r:id="rId125"/>
    <p:sldId id="1287" r:id="rId126"/>
    <p:sldId id="1288" r:id="rId127"/>
    <p:sldId id="1289" r:id="rId128"/>
    <p:sldId id="1291" r:id="rId129"/>
    <p:sldId id="1290" r:id="rId130"/>
    <p:sldId id="1292" r:id="rId131"/>
    <p:sldId id="1293" r:id="rId132"/>
    <p:sldId id="1283" r:id="rId133"/>
    <p:sldId id="1163" r:id="rId134"/>
    <p:sldId id="1169" r:id="rId135"/>
    <p:sldId id="1168" r:id="rId136"/>
    <p:sldId id="1170" r:id="rId137"/>
    <p:sldId id="1171" r:id="rId138"/>
    <p:sldId id="1165" r:id="rId139"/>
    <p:sldId id="1176" r:id="rId140"/>
    <p:sldId id="1177" r:id="rId141"/>
    <p:sldId id="1178" r:id="rId142"/>
    <p:sldId id="1179" r:id="rId143"/>
    <p:sldId id="1180" r:id="rId144"/>
    <p:sldId id="1181" r:id="rId145"/>
    <p:sldId id="1173" r:id="rId146"/>
    <p:sldId id="1183" r:id="rId147"/>
    <p:sldId id="1184" r:id="rId148"/>
    <p:sldId id="1174" r:id="rId149"/>
    <p:sldId id="1175" r:id="rId150"/>
    <p:sldId id="1172" r:id="rId151"/>
    <p:sldId id="1208" r:id="rId152"/>
    <p:sldId id="1209" r:id="rId153"/>
    <p:sldId id="1210" r:id="rId154"/>
    <p:sldId id="1211" r:id="rId155"/>
    <p:sldId id="1212" r:id="rId156"/>
    <p:sldId id="1213" r:id="rId157"/>
    <p:sldId id="1214" r:id="rId158"/>
    <p:sldId id="1215" r:id="rId159"/>
    <p:sldId id="1216" r:id="rId160"/>
    <p:sldId id="1217" r:id="rId161"/>
    <p:sldId id="1218" r:id="rId162"/>
    <p:sldId id="1219" r:id="rId163"/>
    <p:sldId id="1220" r:id="rId164"/>
    <p:sldId id="1221" r:id="rId165"/>
    <p:sldId id="1222" r:id="rId166"/>
    <p:sldId id="1225" r:id="rId167"/>
    <p:sldId id="1224" r:id="rId168"/>
    <p:sldId id="1228" r:id="rId169"/>
    <p:sldId id="1229" r:id="rId170"/>
    <p:sldId id="1186" r:id="rId171"/>
    <p:sldId id="1187" r:id="rId172"/>
    <p:sldId id="1190" r:id="rId173"/>
    <p:sldId id="1191" r:id="rId174"/>
    <p:sldId id="1192" r:id="rId175"/>
    <p:sldId id="1193" r:id="rId176"/>
    <p:sldId id="1201" r:id="rId177"/>
    <p:sldId id="1194" r:id="rId178"/>
    <p:sldId id="1196" r:id="rId179"/>
    <p:sldId id="1203" r:id="rId180"/>
    <p:sldId id="1205" r:id="rId181"/>
    <p:sldId id="1206" r:id="rId182"/>
    <p:sldId id="1197" r:id="rId183"/>
    <p:sldId id="1195" r:id="rId184"/>
    <p:sldId id="1262" r:id="rId185"/>
    <p:sldId id="1227" r:id="rId186"/>
    <p:sldId id="1207" r:id="rId187"/>
    <p:sldId id="321" r:id="rId188"/>
    <p:sldId id="1263" r:id="rId189"/>
    <p:sldId id="322" r:id="rId190"/>
    <p:sldId id="324" r:id="rId191"/>
    <p:sldId id="330" r:id="rId192"/>
    <p:sldId id="326" r:id="rId193"/>
    <p:sldId id="327" r:id="rId194"/>
    <p:sldId id="341" r:id="rId195"/>
    <p:sldId id="331" r:id="rId196"/>
    <p:sldId id="338" r:id="rId197"/>
    <p:sldId id="339" r:id="rId198"/>
    <p:sldId id="325" r:id="rId199"/>
    <p:sldId id="337" r:id="rId200"/>
    <p:sldId id="1200" r:id="rId201"/>
    <p:sldId id="1230" r:id="rId202"/>
    <p:sldId id="916" r:id="rId203"/>
    <p:sldId id="258" r:id="rId204"/>
  </p:sldIdLst>
  <p:sldSz cx="12192000" cy="6858000"/>
  <p:notesSz cx="6858000" cy="9144000"/>
  <p:custDataLst>
    <p:tags r:id="rId2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0" Type="http://schemas.openxmlformats.org/officeDocument/2006/relationships/tags" Target="tags/tag1.xml"/><Relationship Id="rId21" Type="http://schemas.openxmlformats.org/officeDocument/2006/relationships/slide" Target="slides/slide18.xml"/><Relationship Id="rId209" Type="http://schemas.openxmlformats.org/officeDocument/2006/relationships/commentAuthors" Target="commentAuthors.xml"/><Relationship Id="rId208" Type="http://schemas.openxmlformats.org/officeDocument/2006/relationships/tableStyles" Target="tableStyles.xml"/><Relationship Id="rId207" Type="http://schemas.openxmlformats.org/officeDocument/2006/relationships/viewProps" Target="viewProps.xml"/><Relationship Id="rId206" Type="http://schemas.openxmlformats.org/officeDocument/2006/relationships/presProps" Target="presProps.xml"/><Relationship Id="rId205" Type="http://schemas.openxmlformats.org/officeDocument/2006/relationships/handoutMaster" Target="handoutMasters/handoutMaster1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png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9.png"/><Relationship Id="rId3" Type="http://schemas.openxmlformats.org/officeDocument/2006/relationships/image" Target="../media/image13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913765"/>
            <a:ext cx="9153525" cy="53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70" y="1175385"/>
            <a:ext cx="7494905" cy="492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862455" y="2268855"/>
            <a:ext cx="8780145" cy="1138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78155" y="1097280"/>
            <a:ext cx="5669280" cy="4580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再回看之前说的</a:t>
            </a:r>
            <a:r>
              <a:rPr lang="en-US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的第三个参数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endParaRPr lang="zh-CN" altLang="en-US" sz="2400"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其实从上面的CallExpression可以看出来大概，我们不写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，但是入口文件里面的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执行了两次addDefault，第一次addDefault时，没写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，默认就是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，第二次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时，还是没有写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，但是因为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已经被使用了，所有变成了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_default2</a:t>
            </a:r>
            <a:endParaRPr lang="en-US" altLang="zh-CN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35" y="1309370"/>
            <a:ext cx="5523865" cy="3630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3084195" y="479425"/>
            <a:ext cx="5669280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再举一个使用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的例子：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873760"/>
            <a:ext cx="8576310" cy="546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15565" y="599440"/>
            <a:ext cx="6455410" cy="903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使用了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</a:t>
            </a:r>
            <a:r>
              <a:rPr lang="zh-CN" altLang="en-US" sz="2400">
                <a:latin typeface="+mn-ea"/>
                <a:cs typeface="+mn-ea"/>
                <a:sym typeface="+mn-ea"/>
              </a:rPr>
              <a:t>后，默认情况的话，在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时，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结果应该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503045"/>
            <a:ext cx="8921115" cy="4180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但如果我们修改一下入口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722755"/>
            <a:ext cx="8771890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66365" y="807720"/>
            <a:ext cx="712724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30" y="1520190"/>
            <a:ext cx="8042275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68295" y="891540"/>
            <a:ext cx="645541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我们再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继续修改一下入口</a:t>
            </a:r>
            <a:r>
              <a:rPr lang="zh-CN" altLang="en-US" sz="2400">
                <a:latin typeface="+mn-ea"/>
                <a:cs typeface="+mn-ea"/>
                <a:sym typeface="+mn-ea"/>
              </a:rPr>
              <a:t>文件：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5" y="1873885"/>
            <a:ext cx="10291445" cy="311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675890" y="761365"/>
            <a:ext cx="7127240" cy="647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再次执行，结果</a:t>
            </a:r>
            <a:r>
              <a:rPr lang="en-US" altLang="zh-CN" sz="2400">
                <a:latin typeface="+mn-ea"/>
                <a:cs typeface="+mn-ea"/>
                <a:sym typeface="+mn-ea"/>
              </a:rPr>
              <a:t>addDefault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的结果变成了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85" y="1530350"/>
            <a:ext cx="8583295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761490"/>
            <a:ext cx="8592185" cy="2041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>
                <a:latin typeface="+mn-ea"/>
                <a:cs typeface="+mn-ea"/>
                <a:sym typeface="+mn-ea"/>
              </a:rPr>
              <a:t>总结，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nameHite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的最实际表现就像一个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，即它在插入import _alert  from 'ant-design-vue/lib/alert';，并将这个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替换到</a:t>
            </a:r>
            <a:r>
              <a:rPr lang="en-US" altLang="zh-CN" sz="2400">
                <a:latin typeface="+mn-ea"/>
                <a:cs typeface="+mn-ea"/>
                <a:sym typeface="+mn-ea"/>
              </a:rPr>
              <a:t>console.log(Alert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Button)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</a:t>
            </a:r>
            <a:r>
              <a:rPr lang="en-US" altLang="zh-CN" sz="2400">
                <a:latin typeface="+mn-ea"/>
                <a:cs typeface="+mn-ea"/>
                <a:sym typeface="+mn-ea"/>
              </a:rPr>
              <a:t>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的时候，会判断当前作用域有没有存在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，如果有的话，他就会按照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_alert2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_alert3</a:t>
            </a:r>
            <a:r>
              <a:rPr lang="zh-CN" altLang="en-US" sz="2400">
                <a:latin typeface="+mn-ea"/>
                <a:cs typeface="+mn-ea"/>
                <a:sym typeface="+mn-ea"/>
              </a:rPr>
              <a:t>，</a:t>
            </a:r>
            <a:r>
              <a:rPr lang="en-US" altLang="zh-CN" sz="2400">
                <a:latin typeface="+mn-ea"/>
                <a:cs typeface="+mn-ea"/>
                <a:sym typeface="+mn-ea"/>
              </a:rPr>
              <a:t>_alert4</a:t>
            </a:r>
            <a:r>
              <a:rPr lang="zh-CN" altLang="en-US" sz="2400">
                <a:latin typeface="+mn-ea"/>
                <a:cs typeface="+mn-ea"/>
                <a:sym typeface="+mn-ea"/>
              </a:rPr>
              <a:t>这种规则</a:t>
            </a:r>
            <a:r>
              <a:rPr lang="zh-CN" altLang="en-US" sz="2400">
                <a:latin typeface="+mn-ea"/>
                <a:cs typeface="+mn-ea"/>
                <a:sym typeface="+mn-ea"/>
              </a:rPr>
              <a:t>继续生成一个</a:t>
            </a:r>
            <a:r>
              <a:rPr lang="en-US" altLang="zh-CN" sz="2400">
                <a:latin typeface="+mn-ea"/>
                <a:cs typeface="+mn-ea"/>
                <a:sym typeface="+mn-ea"/>
              </a:rPr>
              <a:t>uuid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22780" y="690880"/>
            <a:ext cx="8592185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即可以粗略的</a:t>
            </a:r>
            <a:r>
              <a:rPr lang="zh-CN" altLang="en-US" sz="2400">
                <a:latin typeface="+mn-ea"/>
                <a:cs typeface="+mn-ea"/>
                <a:sym typeface="+mn-ea"/>
              </a:rPr>
              <a:t>理解为：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25" y="1268095"/>
            <a:ext cx="5516245" cy="18707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821940" y="3246120"/>
            <a:ext cx="6794500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>
                <a:latin typeface="+mn-ea"/>
                <a:cs typeface="+mn-ea"/>
                <a:sym typeface="+mn-ea"/>
              </a:rPr>
              <a:t>最终</a:t>
            </a:r>
            <a:r>
              <a:rPr lang="zh-CN" altLang="en-US" sz="2400">
                <a:latin typeface="+mn-ea"/>
                <a:cs typeface="+mn-ea"/>
                <a:sym typeface="+mn-ea"/>
              </a:rPr>
              <a:t>变成：</a:t>
            </a:r>
            <a:endParaRPr lang="zh-CN" altLang="en-US" sz="2400"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290" y="3904615"/>
            <a:ext cx="6507480" cy="180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43100" y="1905000"/>
            <a:ext cx="8780145" cy="3220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24580</Words>
  <Application>WPS 演示</Application>
  <PresentationFormat>宽屏</PresentationFormat>
  <Paragraphs>1449</Paragraphs>
  <Slides>201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201</vt:i4>
      </vt:variant>
    </vt:vector>
  </HeadingPairs>
  <TitlesOfParts>
    <vt:vector size="21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1204</cp:revision>
  <dcterms:created xsi:type="dcterms:W3CDTF">2023-03-14T02:09:34Z</dcterms:created>
  <dcterms:modified xsi:type="dcterms:W3CDTF">2023-03-14T02:09:34Z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